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8581-DE8B-4B78-8651-2F709F7CD8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5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3A55-4C68-44AF-BF15-1DA5C261A1B9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595163"/>
              </p:ext>
            </p:extLst>
          </p:nvPr>
        </p:nvGraphicFramePr>
        <p:xfrm>
          <a:off x="323528" y="3356992"/>
          <a:ext cx="8280920" cy="295715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he first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there is </a:t>
                      </a:r>
                      <a:r>
                        <a:rPr lang="en-GB" dirty="0" smtClean="0"/>
                        <a:t>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12-step program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 fact, there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7227" y="1134036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180897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08117"/>
              </p:ext>
            </p:extLst>
          </p:nvPr>
        </p:nvGraphicFramePr>
        <p:xfrm>
          <a:off x="389290" y="1384921"/>
          <a:ext cx="8280920" cy="515171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48272"/>
                <a:gridCol w="5832648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This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12-step program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cap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But</a:t>
                      </a:r>
                      <a:r>
                        <a:rPr lang="en-GB" i="0" cap="small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in fact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there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suggests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George Bush does not actually have a 12-step program, but only a one-step program.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Furthermore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rather</a:t>
                      </a:r>
                      <a:r>
                        <a:rPr lang="en-GB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than putting an end to America’s addiction,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will be putting an end to America’s oil.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Thus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the cartoonist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critical of George Bush’s policies towards oil, which are neither sustainable nor varied.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2606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Nominal </a:t>
            </a:r>
            <a:r>
              <a:rPr lang="pt-PT" sz="2000" dirty="0" err="1" smtClean="0"/>
              <a:t>group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34485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dirty="0" smtClean="0">
                <a:solidFill>
                  <a:srgbClr val="7030A0"/>
                </a:solidFill>
              </a:rPr>
              <a:t> </a:t>
            </a:r>
            <a:r>
              <a:rPr lang="pt-PT" sz="2000" dirty="0" err="1" smtClean="0">
                <a:solidFill>
                  <a:srgbClr val="7030A0"/>
                </a:solidFill>
              </a:rPr>
              <a:t>phrase</a:t>
            </a:r>
            <a:endParaRPr lang="pt-PT" sz="2000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1663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000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000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000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000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09099"/>
              </p:ext>
            </p:extLst>
          </p:nvPr>
        </p:nvGraphicFramePr>
        <p:xfrm>
          <a:off x="251520" y="548680"/>
          <a:ext cx="871296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first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us 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map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12-step program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In fact</a:t>
                      </a:r>
                      <a:r>
                        <a:rPr lang="en-GB" dirty="0" smtClean="0"/>
                        <a:t>, there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suggests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George Bush does not actually have a 12-step program, but only a one-step program.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Furthermore</a:t>
                      </a:r>
                      <a:r>
                        <a:rPr lang="en-GB" dirty="0" smtClean="0"/>
                        <a:t>, rather than putting an end to America’s addiction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will be putting an end to America’s oil.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Thus</a:t>
                      </a:r>
                      <a:r>
                        <a:rPr lang="en-GB" dirty="0" smtClean="0"/>
                        <a:t>, the cartoonist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critical of George Bush’s policies towards oil, which are neither sustainable nor varied.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 rot="3382212">
            <a:off x="1863946" y="1345954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3"/>
          <p:cNvSpPr/>
          <p:nvPr/>
        </p:nvSpPr>
        <p:spPr>
          <a:xfrm rot="3382212">
            <a:off x="1854736" y="1980356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 rot="3382212">
            <a:off x="1845526" y="3002192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 rot="19742346">
            <a:off x="1460975" y="3117253"/>
            <a:ext cx="5641147" cy="435487"/>
          </a:xfrm>
          <a:prstGeom prst="leftArrow">
            <a:avLst>
              <a:gd name="adj1" fmla="val 0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43608" y="1268760"/>
            <a:ext cx="0" cy="42484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1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098469"/>
              </p:ext>
            </p:extLst>
          </p:nvPr>
        </p:nvGraphicFramePr>
        <p:xfrm>
          <a:off x="323528" y="1397000"/>
          <a:ext cx="8496944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depicts some aliens</a:t>
                      </a:r>
                      <a:r>
                        <a:rPr lang="en-GB" baseline="0" dirty="0" smtClean="0"/>
                        <a:t> in what looks like a classroom.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- 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teacher - is  talking</a:t>
                      </a:r>
                      <a:r>
                        <a:rPr lang="en-GB" baseline="0" dirty="0" smtClean="0"/>
                        <a:t> to his students</a:t>
                      </a:r>
                      <a:r>
                        <a:rPr lang="en-GB" dirty="0" smtClean="0"/>
                        <a:t> about an energy source that is perfect for fuelling their spaceships.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pointing to a blackboard on which there is drawn the figure of a human being and a jerry-can, with an arrow leading from the former to the latter.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process he is describing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mirrors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process by which oil was formed.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demise (death) of the human race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, which is</a:t>
                      </a:r>
                      <a:r>
                        <a:rPr lang="en-GB" baseline="0" dirty="0" smtClean="0"/>
                        <a:t> implied</a:t>
                      </a:r>
                      <a:r>
                        <a:rPr lang="en-GB" dirty="0" smtClean="0"/>
                        <a:t> in the drawing, symbolises the origins of the oil we use today.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aliens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the human race.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cartoonist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suggesting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our dependence on oil will lead to our own destruction,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GB" dirty="0" smtClean="0"/>
                        <a:t> 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is, therefore, critical of this dependence.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4700401">
            <a:off x="3660174" y="2080009"/>
            <a:ext cx="208940" cy="309634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Notched Right Arrow 5"/>
          <p:cNvSpPr/>
          <p:nvPr/>
        </p:nvSpPr>
        <p:spPr>
          <a:xfrm rot="5400000">
            <a:off x="305985" y="3971378"/>
            <a:ext cx="2160240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5400000">
            <a:off x="1081708" y="5898992"/>
            <a:ext cx="355848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4700401">
            <a:off x="2593405" y="1401168"/>
            <a:ext cx="177143" cy="169048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Bent Arrow 2"/>
          <p:cNvSpPr/>
          <p:nvPr/>
        </p:nvSpPr>
        <p:spPr>
          <a:xfrm flipV="1">
            <a:off x="197768" y="536293"/>
            <a:ext cx="395536" cy="4176464"/>
          </a:xfrm>
          <a:prstGeom prst="bentArrow">
            <a:avLst>
              <a:gd name="adj1" fmla="val 10989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5400000">
            <a:off x="649660" y="2713334"/>
            <a:ext cx="355848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91680" y="1988841"/>
            <a:ext cx="0" cy="34563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31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584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15</cp:revision>
  <dcterms:created xsi:type="dcterms:W3CDTF">2015-09-29T13:14:50Z</dcterms:created>
  <dcterms:modified xsi:type="dcterms:W3CDTF">2016-09-19T15:42:48Z</dcterms:modified>
</cp:coreProperties>
</file>